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(FR),Chateaux Loire (US),Vaucluse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(FR),Auvergne (FR),Chateaux Loire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Biarritz (FR),Nice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Deauville (FR),Biscarrosse (FR),Cap Ferret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Biscarrosse (FR),Cannes (FR),Cap Ferret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Thorens (FR),Les Arcs (FR),Samoëns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Arcs (FR),Megève (FR),Samoëns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(GF),Mayotte (YT)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(FR),Bordeaux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(FR),Strasbourg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(FR),Paris (FR),Strasbourg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Espagne Les Deux Alp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Les Arc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Megèv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2690"/>
          </a:xfrm>
          <a:prstGeom prst="rect">
            <a:avLst/>
          </a:prstGeom>
        </p:spPr>
      </p:pic>
      <p:pic>
        <p:nvPicPr>
          <p:cNvPr id="10" name="Picture 9" descr="Evolution hebdomadaire Espagne Samoë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hebdomadaire Esp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Saint Martin (ile d Amérique du nord) (M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hebdomadaire Esp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Guadeloupe (GP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7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0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hebdomadaire Espagne Bordeau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Ly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Toulous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Nic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95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822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Espagn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Espagne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Espagne Chateaux Loire (U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hebdomadaire Espagn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hebdomadaire Espagne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5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5995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Biarrit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Arcach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hebdomadaire Espagne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